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5DE8B4-AD24-4A1B-BDE0-A16915EAC7C4}">
  <a:tblStyle styleId="{505DE8B4-AD24-4A1B-BDE0-A16915EAC7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/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34f7948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34f7948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334f794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334f794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a2b59cb55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a2b59cb55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a2b59cb55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a2b59cb55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a2b59cb55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a2b59cb55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a2b59cb55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a2b59cb55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a2b59cb55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a2b59cb55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a2b59cb55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a2b59cb55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1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0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18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3.png"/><Relationship Id="rId5" Type="http://schemas.openxmlformats.org/officeDocument/2006/relationships/image" Target="../media/image19.png"/><Relationship Id="rId6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FF00FF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Phone Components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25150"/>
            <a:ext cx="8520600" cy="792600"/>
          </a:xfrm>
          <a:prstGeom prst="rect">
            <a:avLst/>
          </a:prstGeom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the next slide and decide on what components you want to include in your app. </a:t>
            </a:r>
            <a:r>
              <a:rPr lang="en"/>
              <a:t>You need to choose </a:t>
            </a:r>
            <a:r>
              <a:rPr b="1" lang="en"/>
              <a:t>3</a:t>
            </a:r>
            <a:r>
              <a:rPr lang="en"/>
              <a:t> components and </a:t>
            </a:r>
            <a:r>
              <a:rPr b="1" lang="en"/>
              <a:t>1 </a:t>
            </a:r>
            <a:r>
              <a:rPr lang="en"/>
              <a:t>DB.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250688" y="173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{505DE8B4-AD24-4A1B-BDE0-A16915EAC7C4}</a:tableStyleId>
              </a:tblPr>
              <a:tblGrid>
                <a:gridCol w="2876625"/>
                <a:gridCol w="5766000"/>
              </a:tblGrid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Component</a:t>
                      </a:r>
                      <a:endParaRPr b="1"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What it does</a:t>
                      </a:r>
                      <a:endParaRPr b="1"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Camera, speaker, microphone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Allow you to take pictures, videos, record sounds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GPS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Shows the location of the phone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798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Storage on a phone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Allows you to store preferences, images, sounds on the your phone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Connectivity to the web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Allows you to connect the phone to information on the web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Accelerometer, gyroscope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Shows how fast the phone is moving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99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Phone calls, text messages, contacts lists</a:t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Allows you to make phone calls, send text messages, and connect to people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 anchor="ctr">
                    <a:lnL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32038" y="106125"/>
            <a:ext cx="2172000" cy="923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Camera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Speaker Phone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Microphone</a:t>
            </a:r>
            <a:endParaRPr sz="1600"/>
          </a:p>
        </p:txBody>
      </p:sp>
      <p:sp>
        <p:nvSpPr>
          <p:cNvPr id="66" name="Google Shape;66;p15"/>
          <p:cNvSpPr txBox="1"/>
          <p:nvPr/>
        </p:nvSpPr>
        <p:spPr>
          <a:xfrm>
            <a:off x="2667225" y="176150"/>
            <a:ext cx="6240000" cy="67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Allow you to take pictures, videos, record sounds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038" y="1210225"/>
            <a:ext cx="2202021" cy="358985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7221" y="1194463"/>
            <a:ext cx="6265454" cy="2113467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9525" y="3649150"/>
            <a:ext cx="6597975" cy="1266197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91550" y="70750"/>
            <a:ext cx="1316100" cy="477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GPS</a:t>
            </a:r>
            <a:endParaRPr sz="2100"/>
          </a:p>
        </p:txBody>
      </p:sp>
      <p:sp>
        <p:nvSpPr>
          <p:cNvPr id="75" name="Google Shape;75;p16"/>
          <p:cNvSpPr txBox="1"/>
          <p:nvPr/>
        </p:nvSpPr>
        <p:spPr>
          <a:xfrm>
            <a:off x="1591900" y="70750"/>
            <a:ext cx="7248300" cy="7695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Shows the location of the phone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Mark points on a map</a:t>
            </a:r>
            <a:endParaRPr sz="19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0988" y="1097525"/>
            <a:ext cx="2066925" cy="3714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7913" y="1726275"/>
            <a:ext cx="3228975" cy="125730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50" y="965459"/>
            <a:ext cx="4962525" cy="85725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1550" y="1947925"/>
            <a:ext cx="2209800" cy="304800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78625" y="1947900"/>
            <a:ext cx="1792108" cy="310172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48000" y="3272875"/>
            <a:ext cx="4812925" cy="177675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7825" y="120275"/>
            <a:ext cx="2547000" cy="5079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300">
                <a:solidFill>
                  <a:schemeClr val="dk1"/>
                </a:solidFill>
              </a:rPr>
              <a:t>Storage on a phone</a:t>
            </a:r>
            <a:endParaRPr sz="2300"/>
          </a:p>
        </p:txBody>
      </p:sp>
      <p:sp>
        <p:nvSpPr>
          <p:cNvPr id="87" name="Google Shape;87;p17"/>
          <p:cNvSpPr txBox="1"/>
          <p:nvPr/>
        </p:nvSpPr>
        <p:spPr>
          <a:xfrm>
            <a:off x="2695550" y="120275"/>
            <a:ext cx="6318000" cy="5079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300">
                <a:solidFill>
                  <a:schemeClr val="dk1"/>
                </a:solidFill>
              </a:rPr>
              <a:t>Allows you to store preferences, images, sounds on the your phone</a:t>
            </a:r>
            <a:endParaRPr sz="210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25" y="1884250"/>
            <a:ext cx="5061800" cy="317435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8975" y="3239325"/>
            <a:ext cx="2295525" cy="18192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58277" y="734438"/>
            <a:ext cx="5309589" cy="239862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1" name="Google Shape;91;p17"/>
          <p:cNvSpPr txBox="1"/>
          <p:nvPr/>
        </p:nvSpPr>
        <p:spPr>
          <a:xfrm>
            <a:off x="141500" y="757025"/>
            <a:ext cx="3212100" cy="831300"/>
          </a:xfrm>
          <a:prstGeom prst="rect">
            <a:avLst/>
          </a:prstGeom>
          <a:solidFill>
            <a:srgbClr val="FF00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code snippets show part of a slide show app that allows you to take and save pictures using a TinyDB.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/>
        </p:nvSpPr>
        <p:spPr>
          <a:xfrm>
            <a:off x="63175" y="55175"/>
            <a:ext cx="2533500" cy="52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>
                <a:solidFill>
                  <a:schemeClr val="dk1"/>
                </a:solidFill>
              </a:rPr>
              <a:t>Connectivity to the web</a:t>
            </a:r>
            <a:endParaRPr sz="2400"/>
          </a:p>
        </p:txBody>
      </p:sp>
      <p:sp>
        <p:nvSpPr>
          <p:cNvPr id="97" name="Google Shape;97;p18"/>
          <p:cNvSpPr txBox="1"/>
          <p:nvPr/>
        </p:nvSpPr>
        <p:spPr>
          <a:xfrm>
            <a:off x="2683650" y="55175"/>
            <a:ext cx="6318000" cy="523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>
                <a:solidFill>
                  <a:schemeClr val="dk1"/>
                </a:solidFill>
              </a:rPr>
              <a:t>Allows you to connect the phone to information on the web</a:t>
            </a:r>
            <a:endParaRPr sz="2200"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0425" y="782025"/>
            <a:ext cx="1959515" cy="41524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175" y="730550"/>
            <a:ext cx="6825976" cy="240365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1350" y="1970025"/>
            <a:ext cx="1857475" cy="31059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1" name="Google Shape;101;p18"/>
          <p:cNvSpPr txBox="1"/>
          <p:nvPr/>
        </p:nvSpPr>
        <p:spPr>
          <a:xfrm>
            <a:off x="2328875" y="3286375"/>
            <a:ext cx="4471500" cy="1693200"/>
          </a:xfrm>
          <a:prstGeom prst="rect">
            <a:avLst/>
          </a:prstGeom>
          <a:solidFill>
            <a:srgbClr val="FF00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app allows you to enter search criteria and see locations on a map based on your search.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can be found in the User Interface Drawer.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use the WebViewer to direct users to informational websites, YouTube, Web Images, etc.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/>
        </p:nvSpPr>
        <p:spPr>
          <a:xfrm>
            <a:off x="32125" y="49525"/>
            <a:ext cx="1804200" cy="8619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>
                <a:solidFill>
                  <a:schemeClr val="dk1"/>
                </a:solidFill>
              </a:rPr>
              <a:t>Accelerometer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>
                <a:solidFill>
                  <a:schemeClr val="dk1"/>
                </a:solidFill>
              </a:rPr>
              <a:t>Gyroscope</a:t>
            </a:r>
            <a:endParaRPr sz="2200"/>
          </a:p>
        </p:txBody>
      </p:sp>
      <p:sp>
        <p:nvSpPr>
          <p:cNvPr id="107" name="Google Shape;107;p19"/>
          <p:cNvSpPr txBox="1"/>
          <p:nvPr/>
        </p:nvSpPr>
        <p:spPr>
          <a:xfrm>
            <a:off x="2080050" y="91975"/>
            <a:ext cx="6318000" cy="523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>
                <a:solidFill>
                  <a:schemeClr val="dk1"/>
                </a:solidFill>
              </a:rPr>
              <a:t>Shows how fast the phone is moving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25" y="953875"/>
            <a:ext cx="8436599" cy="20038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25" y="3083025"/>
            <a:ext cx="8643925" cy="20038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4525" y="4250788"/>
            <a:ext cx="2209800" cy="7143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69163" y="1071463"/>
            <a:ext cx="2085975" cy="39052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/>
        </p:nvSpPr>
        <p:spPr>
          <a:xfrm>
            <a:off x="120275" y="99050"/>
            <a:ext cx="2349000" cy="1154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300">
                <a:solidFill>
                  <a:schemeClr val="dk1"/>
                </a:solidFill>
              </a:rPr>
              <a:t>Phone calls </a:t>
            </a:r>
            <a:endParaRPr sz="13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300">
                <a:solidFill>
                  <a:schemeClr val="dk1"/>
                </a:solidFill>
              </a:rPr>
              <a:t>Text messages </a:t>
            </a:r>
            <a:endParaRPr sz="13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300">
                <a:solidFill>
                  <a:schemeClr val="dk1"/>
                </a:solidFill>
              </a:rPr>
              <a:t>Contacts lists</a:t>
            </a:r>
            <a:endParaRPr sz="2100"/>
          </a:p>
        </p:txBody>
      </p:sp>
      <p:sp>
        <p:nvSpPr>
          <p:cNvPr id="117" name="Google Shape;117;p20"/>
          <p:cNvSpPr txBox="1"/>
          <p:nvPr/>
        </p:nvSpPr>
        <p:spPr>
          <a:xfrm>
            <a:off x="2646025" y="134425"/>
            <a:ext cx="6318000" cy="5079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300">
                <a:solidFill>
                  <a:schemeClr val="dk1"/>
                </a:solidFill>
              </a:rPr>
              <a:t>Allows you to make phone calls, send text messages, and connect to people</a:t>
            </a:r>
            <a:endParaRPr sz="2100"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275" y="1342175"/>
            <a:ext cx="2286000" cy="2800350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9" name="Google Shape;11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21675" y="794725"/>
            <a:ext cx="5900617" cy="4196375"/>
          </a:xfrm>
          <a:prstGeom prst="rect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